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57" r:id="rId3"/>
    <p:sldId id="258" r:id="rId4"/>
    <p:sldId id="283" r:id="rId5"/>
    <p:sldId id="282" r:id="rId6"/>
    <p:sldId id="260" r:id="rId7"/>
    <p:sldId id="262" r:id="rId8"/>
    <p:sldId id="263" r:id="rId9"/>
    <p:sldId id="264" r:id="rId10"/>
    <p:sldId id="265" r:id="rId11"/>
    <p:sldId id="266" r:id="rId12"/>
    <p:sldId id="267" r:id="rId13"/>
    <p:sldId id="268" r:id="rId14"/>
    <p:sldId id="269" r:id="rId15"/>
    <p:sldId id="270" r:id="rId16"/>
    <p:sldId id="277" r:id="rId17"/>
    <p:sldId id="272" r:id="rId18"/>
    <p:sldId id="273" r:id="rId19"/>
    <p:sldId id="274" r:id="rId20"/>
    <p:sldId id="279" r:id="rId21"/>
    <p:sldId id="275" r:id="rId22"/>
    <p:sldId id="278" r:id="rId23"/>
    <p:sldId id="261" r:id="rId24"/>
    <p:sldId id="280" r:id="rId25"/>
    <p:sldId id="281"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575E92-EB02-4621-8D91-799A377CA7AC}" type="datetimeFigureOut">
              <a:rPr lang="en-US" smtClean="0"/>
              <a:t>27-Sep-21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B6C48-6F5C-4AF6-B37D-A62502BC0EEF}" type="slidenum">
              <a:rPr lang="en-US" smtClean="0"/>
              <a:t>‹#›</a:t>
            </a:fld>
            <a:endParaRPr lang="en-US"/>
          </a:p>
        </p:txBody>
      </p:sp>
    </p:spTree>
    <p:extLst>
      <p:ext uri="{BB962C8B-B14F-4D97-AF65-F5344CB8AC3E}">
        <p14:creationId xmlns:p14="http://schemas.microsoft.com/office/powerpoint/2010/main" val="26751566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D6EAFB2-5E59-405C-804B-2014FA659AA0}"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EC38905-B89D-417A-8859-E96B78538A59}"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2C7CE72-CF02-4D00-AAD2-A8DBF10042C6}"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832A282-2BCD-4FAE-A793-E963905B8C91}"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67CB492-2169-4325-9F9B-18D181A233D9}"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4A8EA26-C6A6-45F3-B076-33E9397588F9}"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43466B0-5AEC-49B9-A5BF-405BEA507F4C}"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A0F9C41-EDC7-4E1D-8A68-83AF668396D4}"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15FA4FA-C602-4445-8B03-3C459EB2C42E}"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46EF78C-DA1D-4D03-85BE-F0C4EE8493F4}" type="datetime1">
              <a:rPr lang="en-US" smtClean="0"/>
              <a:t>27-Sep-21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0040BED-B85A-462D-A46A-F8EAC26895B3}" type="datetime1">
              <a:rPr lang="en-US" smtClean="0"/>
              <a:t>27-Sep-21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3339C3A-C02D-4849-956B-9848BC6775FA}" type="datetime1">
              <a:rPr lang="en-US" smtClean="0"/>
              <a:t>27-Sep-21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1E8E076-6FF6-4A59-9547-8F25297BE945}" type="datetime1">
              <a:rPr lang="en-US" smtClean="0"/>
              <a:t>27-Sep-21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D9C78B-2786-4B02-AF72-E5973A9926C2}" type="datetime1">
              <a:rPr lang="en-US" smtClean="0"/>
              <a:t>27-Sep-21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2863C86-89E0-4B00-AE4B-4C6829C9733B}" type="datetime1">
              <a:rPr lang="en-US" smtClean="0"/>
              <a:t>27-Sep-21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E4D6B61E-A3B0-4485-BE54-E18E01C19178}" type="datetime1">
              <a:rPr lang="en-US" smtClean="0"/>
              <a:t>27-Sep-21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032A158-6CC1-4120-BFEA-3C05ABF72761}" type="datetime1">
              <a:rPr lang="en-US" smtClean="0"/>
              <a:t>27-Sep-21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046" y="384144"/>
            <a:ext cx="10728960" cy="1646302"/>
          </a:xfrm>
        </p:spPr>
        <p:txBody>
          <a:bodyPr/>
          <a:lstStyle/>
          <a:p>
            <a:pPr algn="ctr"/>
            <a:r>
              <a:rPr lang="en-US" dirty="0" smtClean="0"/>
              <a:t>Eco-Friendly Stationery Items</a:t>
            </a:r>
            <a:endParaRPr lang="en-US" dirty="0"/>
          </a:p>
        </p:txBody>
      </p:sp>
      <p:sp>
        <p:nvSpPr>
          <p:cNvPr id="3" name="Subtitle 2"/>
          <p:cNvSpPr>
            <a:spLocks noGrp="1"/>
          </p:cNvSpPr>
          <p:nvPr>
            <p:ph type="subTitle" idx="1"/>
          </p:nvPr>
        </p:nvSpPr>
        <p:spPr>
          <a:xfrm>
            <a:off x="1463525" y="2718420"/>
            <a:ext cx="7766936" cy="2019043"/>
          </a:xfrm>
        </p:spPr>
        <p:txBody>
          <a:bodyPr>
            <a:normAutofit fontScale="25000" lnSpcReduction="20000"/>
          </a:bodyPr>
          <a:lstStyle/>
          <a:p>
            <a:pPr algn="just"/>
            <a:r>
              <a:rPr lang="en-US" sz="9600" dirty="0" smtClean="0"/>
              <a:t>Presented By:</a:t>
            </a:r>
          </a:p>
          <a:p>
            <a:pPr algn="just">
              <a:lnSpc>
                <a:spcPct val="120000"/>
              </a:lnSpc>
            </a:pPr>
            <a:r>
              <a:rPr lang="en-GB" sz="7200" dirty="0" smtClean="0"/>
              <a:t>Amrita Sutar</a:t>
            </a:r>
            <a:r>
              <a:rPr lang="en-GB" sz="7200" dirty="0"/>
              <a:t>	</a:t>
            </a:r>
            <a:r>
              <a:rPr lang="en-GB" sz="7200" dirty="0" smtClean="0"/>
              <a:t>		210543181007</a:t>
            </a:r>
          </a:p>
          <a:p>
            <a:pPr algn="just">
              <a:lnSpc>
                <a:spcPct val="120000"/>
              </a:lnSpc>
            </a:pPr>
            <a:r>
              <a:rPr lang="en-GB" sz="7200" dirty="0" smtClean="0"/>
              <a:t>Bhushan Chaudhari	210543181015</a:t>
            </a:r>
          </a:p>
          <a:p>
            <a:pPr algn="just">
              <a:lnSpc>
                <a:spcPct val="120000"/>
              </a:lnSpc>
            </a:pPr>
            <a:r>
              <a:rPr lang="en-GB" sz="7200" dirty="0" smtClean="0"/>
              <a:t>Rohan Patil			210543181063</a:t>
            </a:r>
          </a:p>
          <a:p>
            <a:pPr algn="just">
              <a:lnSpc>
                <a:spcPct val="120000"/>
              </a:lnSpc>
            </a:pPr>
            <a:r>
              <a:rPr lang="en-GB" sz="7200" dirty="0" smtClean="0"/>
              <a:t>Shubham Patil		210543181065	</a:t>
            </a:r>
            <a:r>
              <a:rPr lang="en-GB" sz="4800" dirty="0" smtClean="0"/>
              <a:t>		</a:t>
            </a:r>
            <a:endParaRPr lang="en-US" sz="3500" dirty="0"/>
          </a:p>
          <a:p>
            <a:pPr algn="ctr"/>
            <a:endParaRPr lang="en-US" dirty="0"/>
          </a:p>
        </p:txBody>
      </p:sp>
      <p:sp>
        <p:nvSpPr>
          <p:cNvPr id="4" name="TextBox 3"/>
          <p:cNvSpPr txBox="1"/>
          <p:nvPr/>
        </p:nvSpPr>
        <p:spPr>
          <a:xfrm>
            <a:off x="7354931" y="5243041"/>
            <a:ext cx="1749197" cy="800219"/>
          </a:xfrm>
          <a:prstGeom prst="rect">
            <a:avLst/>
          </a:prstGeom>
          <a:noFill/>
        </p:spPr>
        <p:txBody>
          <a:bodyPr wrap="none" rtlCol="0">
            <a:spAutoFit/>
          </a:bodyPr>
          <a:lstStyle/>
          <a:p>
            <a:pPr algn="just"/>
            <a:r>
              <a:rPr lang="en-GB" sz="2400" dirty="0"/>
              <a:t>Guided</a:t>
            </a:r>
            <a:r>
              <a:rPr lang="en-GB" sz="2800" dirty="0"/>
              <a:t> </a:t>
            </a:r>
            <a:r>
              <a:rPr lang="en-GB" sz="2400" dirty="0"/>
              <a:t>By</a:t>
            </a:r>
            <a:r>
              <a:rPr lang="en-GB" dirty="0"/>
              <a:t>: </a:t>
            </a:r>
            <a:endParaRPr lang="en-GB" dirty="0" smtClean="0"/>
          </a:p>
          <a:p>
            <a:pPr algn="just"/>
            <a:r>
              <a:rPr lang="en-GB" dirty="0" smtClean="0"/>
              <a:t>Mrs.Harshita</a:t>
            </a:r>
            <a:endParaRPr lang="en-US" dirty="0"/>
          </a:p>
        </p:txBody>
      </p:sp>
    </p:spTree>
    <p:extLst>
      <p:ext uri="{BB962C8B-B14F-4D97-AF65-F5344CB8AC3E}">
        <p14:creationId xmlns:p14="http://schemas.microsoft.com/office/powerpoint/2010/main" val="39075481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Admin/User Login Page</a:t>
            </a:r>
            <a:endParaRPr lang="en-US" dirty="0"/>
          </a:p>
        </p:txBody>
      </p:sp>
      <p:pic>
        <p:nvPicPr>
          <p:cNvPr id="4" name="Content Placeholder 3"/>
          <p:cNvPicPr>
            <a:picLocks noGrp="1" noChangeAspect="1"/>
          </p:cNvPicPr>
          <p:nvPr>
            <p:ph idx="1"/>
          </p:nvPr>
        </p:nvPicPr>
        <p:blipFill>
          <a:blip r:embed="rId2"/>
          <a:stretch>
            <a:fillRect/>
          </a:stretch>
        </p:blipFill>
        <p:spPr>
          <a:xfrm>
            <a:off x="677334" y="1538514"/>
            <a:ext cx="8596668" cy="4835626"/>
          </a:xfrm>
          <a:prstGeom prst="rect">
            <a:avLst/>
          </a:prstGeom>
        </p:spPr>
      </p:pic>
    </p:spTree>
    <p:extLst>
      <p:ext uri="{BB962C8B-B14F-4D97-AF65-F5344CB8AC3E}">
        <p14:creationId xmlns:p14="http://schemas.microsoft.com/office/powerpoint/2010/main" val="2572870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 </a:t>
            </a:r>
            <a:r>
              <a:rPr lang="en-US" dirty="0"/>
              <a:t>t</a:t>
            </a:r>
            <a:r>
              <a:rPr lang="en-US" dirty="0" smtClean="0"/>
              <a:t>o Cart</a:t>
            </a:r>
            <a:endParaRPr lang="en-US" dirty="0"/>
          </a:p>
        </p:txBody>
      </p:sp>
      <p:pic>
        <p:nvPicPr>
          <p:cNvPr id="4" name="Content Placeholder 3"/>
          <p:cNvPicPr>
            <a:picLocks noGrp="1" noChangeAspect="1"/>
          </p:cNvPicPr>
          <p:nvPr>
            <p:ph idx="1"/>
          </p:nvPr>
        </p:nvPicPr>
        <p:blipFill>
          <a:blip r:embed="rId2"/>
          <a:stretch>
            <a:fillRect/>
          </a:stretch>
        </p:blipFill>
        <p:spPr>
          <a:xfrm>
            <a:off x="677334" y="1463903"/>
            <a:ext cx="8652849" cy="4867228"/>
          </a:xfrm>
          <a:prstGeom prst="rect">
            <a:avLst/>
          </a:prstGeom>
        </p:spPr>
      </p:pic>
    </p:spTree>
    <p:extLst>
      <p:ext uri="{BB962C8B-B14F-4D97-AF65-F5344CB8AC3E}">
        <p14:creationId xmlns:p14="http://schemas.microsoft.com/office/powerpoint/2010/main" val="3994022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Cart</a:t>
            </a:r>
            <a:endParaRPr lang="en-US" dirty="0"/>
          </a:p>
        </p:txBody>
      </p:sp>
      <p:pic>
        <p:nvPicPr>
          <p:cNvPr id="4" name="Content Placeholder 3"/>
          <p:cNvPicPr>
            <a:picLocks noGrp="1" noChangeAspect="1"/>
          </p:cNvPicPr>
          <p:nvPr>
            <p:ph idx="1"/>
          </p:nvPr>
        </p:nvPicPr>
        <p:blipFill>
          <a:blip r:embed="rId2"/>
          <a:stretch>
            <a:fillRect/>
          </a:stretch>
        </p:blipFill>
        <p:spPr>
          <a:xfrm>
            <a:off x="677333" y="1516154"/>
            <a:ext cx="8683815" cy="4884646"/>
          </a:xfrm>
          <a:prstGeom prst="rect">
            <a:avLst/>
          </a:prstGeom>
        </p:spPr>
      </p:pic>
    </p:spTree>
    <p:extLst>
      <p:ext uri="{BB962C8B-B14F-4D97-AF65-F5344CB8AC3E}">
        <p14:creationId xmlns:p14="http://schemas.microsoft.com/office/powerpoint/2010/main" val="4206328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Order Success</a:t>
            </a:r>
            <a:endParaRPr lang="en-US" dirty="0"/>
          </a:p>
        </p:txBody>
      </p:sp>
      <p:pic>
        <p:nvPicPr>
          <p:cNvPr id="4" name="Content Placeholder 3"/>
          <p:cNvPicPr>
            <a:picLocks noGrp="1" noChangeAspect="1"/>
          </p:cNvPicPr>
          <p:nvPr>
            <p:ph idx="1"/>
          </p:nvPr>
        </p:nvPicPr>
        <p:blipFill>
          <a:blip r:embed="rId2"/>
          <a:stretch>
            <a:fillRect/>
          </a:stretch>
        </p:blipFill>
        <p:spPr>
          <a:xfrm>
            <a:off x="677334" y="1498737"/>
            <a:ext cx="8652851" cy="4867229"/>
          </a:xfrm>
          <a:prstGeom prst="rect">
            <a:avLst/>
          </a:prstGeom>
        </p:spPr>
      </p:pic>
    </p:spTree>
    <p:extLst>
      <p:ext uri="{BB962C8B-B14F-4D97-AF65-F5344CB8AC3E}">
        <p14:creationId xmlns:p14="http://schemas.microsoft.com/office/powerpoint/2010/main" val="37885527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Orders</a:t>
            </a:r>
            <a:endParaRPr lang="en-US" dirty="0"/>
          </a:p>
        </p:txBody>
      </p:sp>
      <p:pic>
        <p:nvPicPr>
          <p:cNvPr id="4" name="Content Placeholder 3"/>
          <p:cNvPicPr>
            <a:picLocks noGrp="1" noChangeAspect="1"/>
          </p:cNvPicPr>
          <p:nvPr>
            <p:ph idx="1"/>
          </p:nvPr>
        </p:nvPicPr>
        <p:blipFill>
          <a:blip r:embed="rId2"/>
          <a:stretch>
            <a:fillRect/>
          </a:stretch>
        </p:blipFill>
        <p:spPr>
          <a:xfrm>
            <a:off x="677334" y="1516153"/>
            <a:ext cx="8668334" cy="4875938"/>
          </a:xfrm>
          <a:prstGeom prst="rect">
            <a:avLst/>
          </a:prstGeom>
        </p:spPr>
      </p:pic>
    </p:spTree>
    <p:extLst>
      <p:ext uri="{BB962C8B-B14F-4D97-AF65-F5344CB8AC3E}">
        <p14:creationId xmlns:p14="http://schemas.microsoft.com/office/powerpoint/2010/main" val="1901245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Account</a:t>
            </a:r>
            <a:endParaRPr lang="en-US" dirty="0"/>
          </a:p>
        </p:txBody>
      </p:sp>
      <p:pic>
        <p:nvPicPr>
          <p:cNvPr id="4" name="Content Placeholder 3"/>
          <p:cNvPicPr>
            <a:picLocks noGrp="1" noChangeAspect="1"/>
          </p:cNvPicPr>
          <p:nvPr>
            <p:ph idx="1"/>
          </p:nvPr>
        </p:nvPicPr>
        <p:blipFill>
          <a:blip r:embed="rId2"/>
          <a:stretch>
            <a:fillRect/>
          </a:stretch>
        </p:blipFill>
        <p:spPr>
          <a:xfrm>
            <a:off x="677334" y="1490028"/>
            <a:ext cx="8637370" cy="4858521"/>
          </a:xfrm>
          <a:prstGeom prst="rect">
            <a:avLst/>
          </a:prstGeom>
        </p:spPr>
      </p:pic>
    </p:spTree>
    <p:extLst>
      <p:ext uri="{BB962C8B-B14F-4D97-AF65-F5344CB8AC3E}">
        <p14:creationId xmlns:p14="http://schemas.microsoft.com/office/powerpoint/2010/main" val="18552990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 Admin</a:t>
            </a:r>
            <a:endParaRPr lang="en-US" dirty="0"/>
          </a:p>
        </p:txBody>
      </p:sp>
      <p:pic>
        <p:nvPicPr>
          <p:cNvPr id="6" name="Content Placeholder 5"/>
          <p:cNvPicPr>
            <a:picLocks noGrp="1" noChangeAspect="1"/>
          </p:cNvPicPr>
          <p:nvPr>
            <p:ph idx="1"/>
          </p:nvPr>
        </p:nvPicPr>
        <p:blipFill>
          <a:blip r:embed="rId2"/>
          <a:stretch>
            <a:fillRect/>
          </a:stretch>
        </p:blipFill>
        <p:spPr>
          <a:xfrm>
            <a:off x="5744371" y="284007"/>
            <a:ext cx="6144255" cy="3881437"/>
          </a:xfrm>
          <a:prstGeom prst="rect">
            <a:avLst/>
          </a:prstGeom>
        </p:spPr>
      </p:pic>
      <p:pic>
        <p:nvPicPr>
          <p:cNvPr id="7" name="Picture 6"/>
          <p:cNvPicPr>
            <a:picLocks noChangeAspect="1"/>
          </p:cNvPicPr>
          <p:nvPr/>
        </p:nvPicPr>
        <p:blipFill>
          <a:blip r:embed="rId3"/>
          <a:stretch>
            <a:fillRect/>
          </a:stretch>
        </p:blipFill>
        <p:spPr>
          <a:xfrm>
            <a:off x="215400" y="4659087"/>
            <a:ext cx="11741469" cy="1919364"/>
          </a:xfrm>
          <a:prstGeom prst="rect">
            <a:avLst/>
          </a:prstGeom>
        </p:spPr>
      </p:pic>
      <p:sp>
        <p:nvSpPr>
          <p:cNvPr id="9" name="TextBox 8"/>
          <p:cNvSpPr txBox="1"/>
          <p:nvPr/>
        </p:nvSpPr>
        <p:spPr>
          <a:xfrm>
            <a:off x="574766" y="3842279"/>
            <a:ext cx="3897221" cy="646331"/>
          </a:xfrm>
          <a:prstGeom prst="rect">
            <a:avLst/>
          </a:prstGeom>
          <a:noFill/>
        </p:spPr>
        <p:txBody>
          <a:bodyPr wrap="none" rtlCol="0">
            <a:spAutoFit/>
          </a:bodyPr>
          <a:lstStyle/>
          <a:p>
            <a:r>
              <a:rPr lang="en-US" sz="3600" dirty="0" smtClean="0">
                <a:solidFill>
                  <a:schemeClr val="accent1"/>
                </a:solidFill>
              </a:rPr>
              <a:t>Customer Contact</a:t>
            </a:r>
            <a:endParaRPr lang="en-US" sz="3600" dirty="0">
              <a:solidFill>
                <a:schemeClr val="accent1"/>
              </a:solidFill>
            </a:endParaRPr>
          </a:p>
        </p:txBody>
      </p:sp>
    </p:spTree>
    <p:extLst>
      <p:ext uri="{BB962C8B-B14F-4D97-AF65-F5344CB8AC3E}">
        <p14:creationId xmlns:p14="http://schemas.microsoft.com/office/powerpoint/2010/main" val="1419676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Admin/User Reset/Forgot Passwords</a:t>
            </a:r>
            <a:endParaRPr lang="en-US" dirty="0"/>
          </a:p>
        </p:txBody>
      </p:sp>
      <p:pic>
        <p:nvPicPr>
          <p:cNvPr id="12" name="Content Placeholder 11"/>
          <p:cNvPicPr>
            <a:picLocks noGrp="1" noChangeAspect="1"/>
          </p:cNvPicPr>
          <p:nvPr>
            <p:ph idx="1"/>
          </p:nvPr>
        </p:nvPicPr>
        <p:blipFill>
          <a:blip r:embed="rId2"/>
          <a:stretch>
            <a:fillRect/>
          </a:stretch>
        </p:blipFill>
        <p:spPr>
          <a:xfrm>
            <a:off x="1681165" y="1461589"/>
            <a:ext cx="6942422" cy="2591025"/>
          </a:xfrm>
          <a:prstGeom prst="rect">
            <a:avLst/>
          </a:prstGeom>
        </p:spPr>
      </p:pic>
      <p:pic>
        <p:nvPicPr>
          <p:cNvPr id="13" name="Picture 12"/>
          <p:cNvPicPr>
            <a:picLocks noChangeAspect="1"/>
          </p:cNvPicPr>
          <p:nvPr/>
        </p:nvPicPr>
        <p:blipFill>
          <a:blip r:embed="rId3"/>
          <a:stretch>
            <a:fillRect/>
          </a:stretch>
        </p:blipFill>
        <p:spPr>
          <a:xfrm>
            <a:off x="1681165" y="4340587"/>
            <a:ext cx="6942422" cy="2095682"/>
          </a:xfrm>
          <a:prstGeom prst="rect">
            <a:avLst/>
          </a:prstGeom>
        </p:spPr>
      </p:pic>
    </p:spTree>
    <p:extLst>
      <p:ext uri="{BB962C8B-B14F-4D97-AF65-F5344CB8AC3E}">
        <p14:creationId xmlns:p14="http://schemas.microsoft.com/office/powerpoint/2010/main" val="1382346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All Orders</a:t>
            </a:r>
            <a:endParaRPr lang="en-US" dirty="0"/>
          </a:p>
        </p:txBody>
      </p:sp>
      <p:pic>
        <p:nvPicPr>
          <p:cNvPr id="7" name="Content Placeholder 6"/>
          <p:cNvPicPr>
            <a:picLocks noGrp="1" noChangeAspect="1"/>
          </p:cNvPicPr>
          <p:nvPr>
            <p:ph idx="1"/>
          </p:nvPr>
        </p:nvPicPr>
        <p:blipFill>
          <a:blip r:embed="rId2"/>
          <a:stretch>
            <a:fillRect/>
          </a:stretch>
        </p:blipFill>
        <p:spPr>
          <a:xfrm>
            <a:off x="677333" y="1402943"/>
            <a:ext cx="8683815" cy="4884646"/>
          </a:xfrm>
          <a:prstGeom prst="rect">
            <a:avLst/>
          </a:prstGeom>
        </p:spPr>
      </p:pic>
    </p:spTree>
    <p:extLst>
      <p:ext uri="{BB962C8B-B14F-4D97-AF65-F5344CB8AC3E}">
        <p14:creationId xmlns:p14="http://schemas.microsoft.com/office/powerpoint/2010/main" val="9243702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 Product</a:t>
            </a:r>
            <a:endParaRPr lang="en-US" dirty="0"/>
          </a:p>
        </p:txBody>
      </p:sp>
      <p:pic>
        <p:nvPicPr>
          <p:cNvPr id="4" name="Content Placeholder 3"/>
          <p:cNvPicPr>
            <a:picLocks noGrp="1" noChangeAspect="1"/>
          </p:cNvPicPr>
          <p:nvPr>
            <p:ph idx="1"/>
          </p:nvPr>
        </p:nvPicPr>
        <p:blipFill>
          <a:blip r:embed="rId2"/>
          <a:stretch>
            <a:fillRect/>
          </a:stretch>
        </p:blipFill>
        <p:spPr>
          <a:xfrm>
            <a:off x="677333" y="1463902"/>
            <a:ext cx="8652851" cy="4867229"/>
          </a:xfrm>
          <a:prstGeom prst="rect">
            <a:avLst/>
          </a:prstGeom>
        </p:spPr>
      </p:pic>
    </p:spTree>
    <p:extLst>
      <p:ext uri="{BB962C8B-B14F-4D97-AF65-F5344CB8AC3E}">
        <p14:creationId xmlns:p14="http://schemas.microsoft.com/office/powerpoint/2010/main" val="1915915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idx="1"/>
          </p:nvPr>
        </p:nvSpPr>
        <p:spPr/>
        <p:txBody>
          <a:bodyPr/>
          <a:lstStyle/>
          <a:p>
            <a:r>
              <a:rPr lang="en-US" dirty="0"/>
              <a:t>The project is a web-based </a:t>
            </a:r>
            <a:r>
              <a:rPr lang="en-US" dirty="0" smtClean="0"/>
              <a:t>e-commerce application </a:t>
            </a:r>
            <a:r>
              <a:rPr lang="en-US" dirty="0"/>
              <a:t>where users can get </a:t>
            </a:r>
            <a:r>
              <a:rPr lang="en-US" dirty="0" smtClean="0"/>
              <a:t>all the eco-friendly stationery products. </a:t>
            </a:r>
            <a:r>
              <a:rPr lang="en-US" dirty="0"/>
              <a:t>The system automates the conventional process </a:t>
            </a:r>
            <a:r>
              <a:rPr lang="en-US" dirty="0" smtClean="0"/>
              <a:t>of buying products from local market, rather </a:t>
            </a:r>
            <a:r>
              <a:rPr lang="en-US" dirty="0"/>
              <a:t>by visiting the </a:t>
            </a:r>
            <a:r>
              <a:rPr lang="en-US" dirty="0" smtClean="0"/>
              <a:t>place. User can get all these products at their door steps. </a:t>
            </a:r>
            <a:endParaRPr lang="en-US" dirty="0"/>
          </a:p>
        </p:txBody>
      </p:sp>
    </p:spTree>
    <p:extLst>
      <p:ext uri="{BB962C8B-B14F-4D97-AF65-F5344CB8AC3E}">
        <p14:creationId xmlns:p14="http://schemas.microsoft.com/office/powerpoint/2010/main" val="39533328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Products</a:t>
            </a:r>
            <a:endParaRPr lang="en-US" dirty="0"/>
          </a:p>
        </p:txBody>
      </p:sp>
      <p:pic>
        <p:nvPicPr>
          <p:cNvPr id="6" name="Content Placeholder 5"/>
          <p:cNvPicPr>
            <a:picLocks noGrp="1" noChangeAspect="1"/>
          </p:cNvPicPr>
          <p:nvPr>
            <p:ph idx="1"/>
          </p:nvPr>
        </p:nvPicPr>
        <p:blipFill>
          <a:blip r:embed="rId2"/>
          <a:stretch>
            <a:fillRect/>
          </a:stretch>
        </p:blipFill>
        <p:spPr>
          <a:xfrm>
            <a:off x="677333" y="1507445"/>
            <a:ext cx="8621887" cy="4849812"/>
          </a:xfrm>
          <a:prstGeom prst="rect">
            <a:avLst/>
          </a:prstGeom>
        </p:spPr>
      </p:pic>
    </p:spTree>
    <p:extLst>
      <p:ext uri="{BB962C8B-B14F-4D97-AF65-F5344CB8AC3E}">
        <p14:creationId xmlns:p14="http://schemas.microsoft.com/office/powerpoint/2010/main" val="34642550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Users</a:t>
            </a:r>
            <a:endParaRPr lang="en-US" dirty="0"/>
          </a:p>
        </p:txBody>
      </p:sp>
      <p:pic>
        <p:nvPicPr>
          <p:cNvPr id="4" name="Content Placeholder 3"/>
          <p:cNvPicPr>
            <a:picLocks noGrp="1" noChangeAspect="1"/>
          </p:cNvPicPr>
          <p:nvPr>
            <p:ph idx="1"/>
          </p:nvPr>
        </p:nvPicPr>
        <p:blipFill>
          <a:blip r:embed="rId2"/>
          <a:stretch>
            <a:fillRect/>
          </a:stretch>
        </p:blipFill>
        <p:spPr>
          <a:xfrm>
            <a:off x="677334" y="1402943"/>
            <a:ext cx="8606405" cy="4841103"/>
          </a:xfrm>
          <a:prstGeom prst="rect">
            <a:avLst/>
          </a:prstGeom>
        </p:spPr>
      </p:pic>
    </p:spTree>
    <p:extLst>
      <p:ext uri="{BB962C8B-B14F-4D97-AF65-F5344CB8AC3E}">
        <p14:creationId xmlns:p14="http://schemas.microsoft.com/office/powerpoint/2010/main" val="1380104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Admin Account</a:t>
            </a:r>
            <a:endParaRPr lang="en-US" dirty="0"/>
          </a:p>
        </p:txBody>
      </p:sp>
      <p:pic>
        <p:nvPicPr>
          <p:cNvPr id="4" name="Content Placeholder 3"/>
          <p:cNvPicPr>
            <a:picLocks noGrp="1" noChangeAspect="1"/>
          </p:cNvPicPr>
          <p:nvPr>
            <p:ph idx="1"/>
          </p:nvPr>
        </p:nvPicPr>
        <p:blipFill>
          <a:blip r:embed="rId2"/>
          <a:stretch>
            <a:fillRect/>
          </a:stretch>
        </p:blipFill>
        <p:spPr>
          <a:xfrm>
            <a:off x="677333" y="1411651"/>
            <a:ext cx="8652851" cy="4867229"/>
          </a:xfrm>
          <a:prstGeom prst="rect">
            <a:avLst/>
          </a:prstGeom>
        </p:spPr>
      </p:pic>
    </p:spTree>
    <p:extLst>
      <p:ext uri="{BB962C8B-B14F-4D97-AF65-F5344CB8AC3E}">
        <p14:creationId xmlns:p14="http://schemas.microsoft.com/office/powerpoint/2010/main" val="35555331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Scope</a:t>
            </a:r>
            <a:endParaRPr lang="en-US" dirty="0"/>
          </a:p>
        </p:txBody>
      </p:sp>
      <p:sp>
        <p:nvSpPr>
          <p:cNvPr id="3" name="Content Placeholder 2"/>
          <p:cNvSpPr>
            <a:spLocks noGrp="1"/>
          </p:cNvSpPr>
          <p:nvPr>
            <p:ph idx="1"/>
          </p:nvPr>
        </p:nvSpPr>
        <p:spPr/>
        <p:txBody>
          <a:bodyPr/>
          <a:lstStyle/>
          <a:p>
            <a:r>
              <a:rPr lang="en-US" dirty="0"/>
              <a:t>The scope of the proposed system is to provide best possible </a:t>
            </a:r>
            <a:r>
              <a:rPr lang="en-US" dirty="0" smtClean="0"/>
              <a:t>web application for user to buy these available eco-friendly stationery items.</a:t>
            </a:r>
          </a:p>
          <a:p>
            <a:r>
              <a:rPr lang="en-US" dirty="0" smtClean="0"/>
              <a:t>In future we will try to provide or available daily needed </a:t>
            </a:r>
            <a:r>
              <a:rPr lang="en-US" dirty="0" smtClean="0"/>
              <a:t>eco-friendly products for users.</a:t>
            </a:r>
            <a:endParaRPr lang="en-US" dirty="0"/>
          </a:p>
          <a:p>
            <a:r>
              <a:rPr lang="en-US" dirty="0"/>
              <a:t>The objective behind this system is to invent a system </a:t>
            </a:r>
            <a:r>
              <a:rPr lang="en-US" dirty="0" smtClean="0"/>
              <a:t>widely acceptable </a:t>
            </a:r>
            <a:r>
              <a:rPr lang="en-US" dirty="0"/>
              <a:t>for </a:t>
            </a:r>
            <a:r>
              <a:rPr lang="en-US" dirty="0" smtClean="0"/>
              <a:t>buying eco-friendly products which are rarely known to users or easily not available.</a:t>
            </a:r>
          </a:p>
          <a:p>
            <a:r>
              <a:rPr lang="en-US" dirty="0" smtClean="0"/>
              <a:t>We are recommending, bring awareness among people to use these environment friendly products through Social Media Marketing.</a:t>
            </a:r>
            <a:endParaRPr lang="en-US" dirty="0"/>
          </a:p>
        </p:txBody>
      </p:sp>
    </p:spTree>
    <p:extLst>
      <p:ext uri="{BB962C8B-B14F-4D97-AF65-F5344CB8AC3E}">
        <p14:creationId xmlns:p14="http://schemas.microsoft.com/office/powerpoint/2010/main" val="26936288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GB" dirty="0"/>
              <a:t>This software has large variety of </a:t>
            </a:r>
            <a:r>
              <a:rPr lang="en-US" dirty="0"/>
              <a:t>handpicked </a:t>
            </a:r>
            <a:r>
              <a:rPr lang="en-GB" dirty="0"/>
              <a:t>eco-friendly stationery items. The User Interface of it is very friendly and can be easily used by anyone. It also decreases the amount of time to find this rarely available stationery items and user can buy this items at their door steps. Thus, it saves human efforts and resources.</a:t>
            </a:r>
            <a:endParaRPr lang="en-US" dirty="0"/>
          </a:p>
          <a:p>
            <a:endParaRPr lang="en-US" dirty="0"/>
          </a:p>
        </p:txBody>
      </p:sp>
    </p:spTree>
    <p:extLst>
      <p:ext uri="{BB962C8B-B14F-4D97-AF65-F5344CB8AC3E}">
        <p14:creationId xmlns:p14="http://schemas.microsoft.com/office/powerpoint/2010/main" val="42744448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649092" y="2834587"/>
            <a:ext cx="3390416" cy="830997"/>
          </a:xfrm>
          <a:prstGeom prst="rect">
            <a:avLst/>
          </a:prstGeom>
          <a:noFill/>
        </p:spPr>
        <p:txBody>
          <a:bodyPr wrap="none" rtlCol="0" anchor="ctr">
            <a:spAutoFit/>
          </a:bodyPr>
          <a:lstStyle/>
          <a:p>
            <a:pPr algn="ctr"/>
            <a:r>
              <a:rPr lang="en-US" sz="4800" b="1" dirty="0" smtClean="0">
                <a:solidFill>
                  <a:schemeClr val="accent1"/>
                </a:solidFill>
              </a:rPr>
              <a:t>Thank You!</a:t>
            </a:r>
            <a:endParaRPr lang="en-US" sz="4800" b="1" dirty="0">
              <a:solidFill>
                <a:schemeClr val="accent1"/>
              </a:solidFill>
            </a:endParaRPr>
          </a:p>
        </p:txBody>
      </p:sp>
    </p:spTree>
    <p:extLst>
      <p:ext uri="{BB962C8B-B14F-4D97-AF65-F5344CB8AC3E}">
        <p14:creationId xmlns:p14="http://schemas.microsoft.com/office/powerpoint/2010/main" val="1822352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Diagram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2186714"/>
            <a:ext cx="8170255" cy="3881437"/>
          </a:xfrm>
        </p:spPr>
      </p:pic>
    </p:spTree>
    <p:extLst>
      <p:ext uri="{BB962C8B-B14F-4D97-AF65-F5344CB8AC3E}">
        <p14:creationId xmlns:p14="http://schemas.microsoft.com/office/powerpoint/2010/main" val="3452733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Diagram</a:t>
            </a:r>
            <a:endParaRPr lang="en-US" dirty="0"/>
          </a:p>
        </p:txBody>
      </p:sp>
      <p:pic>
        <p:nvPicPr>
          <p:cNvPr id="14" name="Content Placeholder 1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66307" y="227285"/>
            <a:ext cx="6705601" cy="6439386"/>
          </a:xfrm>
        </p:spPr>
      </p:pic>
    </p:spTree>
    <p:extLst>
      <p:ext uri="{BB962C8B-B14F-4D97-AF65-F5344CB8AC3E}">
        <p14:creationId xmlns:p14="http://schemas.microsoft.com/office/powerpoint/2010/main" val="1282902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Modules</a:t>
            </a:r>
            <a:endParaRPr lang="en-US" dirty="0"/>
          </a:p>
        </p:txBody>
      </p:sp>
      <p:sp>
        <p:nvSpPr>
          <p:cNvPr id="3" name="Content Placeholder 2"/>
          <p:cNvSpPr>
            <a:spLocks noGrp="1"/>
          </p:cNvSpPr>
          <p:nvPr>
            <p:ph idx="1"/>
          </p:nvPr>
        </p:nvSpPr>
        <p:spPr/>
        <p:txBody>
          <a:bodyPr/>
          <a:lstStyle/>
          <a:p>
            <a:r>
              <a:rPr lang="en-US" sz="2000" dirty="0" smtClean="0"/>
              <a:t>User Module:</a:t>
            </a:r>
          </a:p>
          <a:p>
            <a:pPr marL="0" indent="0">
              <a:buNone/>
            </a:pPr>
            <a:r>
              <a:rPr lang="en-US" dirty="0"/>
              <a:t>1. Display the User Home page where consumer can see first 8 products and all </a:t>
            </a:r>
            <a:r>
              <a:rPr lang="en-US" dirty="0" smtClean="0"/>
              <a:t>available </a:t>
            </a:r>
            <a:r>
              <a:rPr lang="en-US" dirty="0"/>
              <a:t>products </a:t>
            </a:r>
            <a:r>
              <a:rPr lang="en-US" dirty="0" smtClean="0"/>
              <a:t>in </a:t>
            </a:r>
            <a:r>
              <a:rPr lang="en-US" dirty="0"/>
              <a:t>All Products tab. </a:t>
            </a:r>
          </a:p>
          <a:p>
            <a:pPr marL="0" indent="0">
              <a:buNone/>
            </a:pPr>
            <a:r>
              <a:rPr lang="en-US" dirty="0"/>
              <a:t>2. View information about store and can contact to Admin.  </a:t>
            </a:r>
          </a:p>
          <a:p>
            <a:pPr marL="0" indent="0">
              <a:buNone/>
            </a:pPr>
            <a:r>
              <a:rPr lang="en-US" dirty="0"/>
              <a:t>3. Can update User account, change password. </a:t>
            </a:r>
          </a:p>
          <a:p>
            <a:pPr marL="0" indent="0">
              <a:buNone/>
            </a:pPr>
            <a:r>
              <a:rPr lang="en-US" dirty="0"/>
              <a:t>4. Consumer can view products added in cart, buy products and view all orders </a:t>
            </a:r>
            <a:r>
              <a:rPr lang="en-US" dirty="0" smtClean="0"/>
              <a:t>history and can cancel orders at any time before order gets delivered. </a:t>
            </a:r>
            <a:endParaRPr lang="en-US" dirty="0"/>
          </a:p>
          <a:p>
            <a:pPr marL="0" indent="0">
              <a:buNone/>
            </a:pPr>
            <a:endParaRPr lang="en-US" dirty="0"/>
          </a:p>
        </p:txBody>
      </p:sp>
    </p:spTree>
    <p:extLst>
      <p:ext uri="{BB962C8B-B14F-4D97-AF65-F5344CB8AC3E}">
        <p14:creationId xmlns:p14="http://schemas.microsoft.com/office/powerpoint/2010/main" val="2190039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Modules</a:t>
            </a:r>
            <a:endParaRPr lang="en-US" dirty="0"/>
          </a:p>
        </p:txBody>
      </p:sp>
      <p:sp>
        <p:nvSpPr>
          <p:cNvPr id="3" name="Content Placeholder 2"/>
          <p:cNvSpPr>
            <a:spLocks noGrp="1"/>
          </p:cNvSpPr>
          <p:nvPr>
            <p:ph idx="1"/>
          </p:nvPr>
        </p:nvSpPr>
        <p:spPr/>
        <p:txBody>
          <a:bodyPr>
            <a:normAutofit/>
          </a:bodyPr>
          <a:lstStyle/>
          <a:p>
            <a:r>
              <a:rPr lang="en-US" sz="2000" dirty="0" smtClean="0"/>
              <a:t>Admin Module</a:t>
            </a:r>
            <a:r>
              <a:rPr lang="en-US" dirty="0" smtClean="0"/>
              <a:t>:</a:t>
            </a:r>
          </a:p>
          <a:p>
            <a:pPr marL="0" indent="0">
              <a:buNone/>
            </a:pPr>
            <a:r>
              <a:rPr lang="en-US" dirty="0"/>
              <a:t>1. Display the Admin Home page where admin can see top 10 pending orders and </a:t>
            </a:r>
            <a:r>
              <a:rPr lang="en-US" dirty="0" smtClean="0"/>
              <a:t>can change </a:t>
            </a:r>
            <a:r>
              <a:rPr lang="en-US" dirty="0"/>
              <a:t>status of </a:t>
            </a:r>
            <a:r>
              <a:rPr lang="en-US" dirty="0" smtClean="0"/>
              <a:t>orders to delivered, cancel orders.</a:t>
            </a:r>
            <a:endParaRPr lang="en-US" dirty="0"/>
          </a:p>
          <a:p>
            <a:pPr marL="0" indent="0">
              <a:buNone/>
            </a:pPr>
            <a:r>
              <a:rPr lang="en-US" dirty="0"/>
              <a:t>2. Admin can add products, view products and change the status of product to </a:t>
            </a:r>
          </a:p>
          <a:p>
            <a:pPr marL="0" indent="0">
              <a:buNone/>
            </a:pPr>
            <a:r>
              <a:rPr lang="en-US" dirty="0"/>
              <a:t>Active-Inactive.</a:t>
            </a:r>
          </a:p>
          <a:p>
            <a:pPr marL="0" indent="0">
              <a:buNone/>
            </a:pPr>
            <a:r>
              <a:rPr lang="en-US" dirty="0"/>
              <a:t>3. View number of consumers and can delete them. </a:t>
            </a:r>
          </a:p>
          <a:p>
            <a:pPr marL="0" indent="0">
              <a:buNone/>
            </a:pPr>
            <a:r>
              <a:rPr lang="en-US" dirty="0"/>
              <a:t>4. View list of users who contacted. </a:t>
            </a:r>
          </a:p>
          <a:p>
            <a:pPr marL="0" indent="0">
              <a:buNone/>
            </a:pPr>
            <a:r>
              <a:rPr lang="en-US" dirty="0"/>
              <a:t>5. Can update Admin account, change password. </a:t>
            </a:r>
          </a:p>
          <a:p>
            <a:pPr marL="0" indent="0">
              <a:buNone/>
            </a:pPr>
            <a:r>
              <a:rPr lang="en-US" dirty="0"/>
              <a:t>6. Can see delivery, payment report by searching particular order </a:t>
            </a:r>
            <a:r>
              <a:rPr lang="en-US" dirty="0" smtClean="0"/>
              <a:t>Id in all orders. </a:t>
            </a:r>
            <a:endParaRPr lang="en-US" dirty="0"/>
          </a:p>
          <a:p>
            <a:endParaRPr lang="en-US" dirty="0"/>
          </a:p>
        </p:txBody>
      </p:sp>
    </p:spTree>
    <p:extLst>
      <p:ext uri="{BB962C8B-B14F-4D97-AF65-F5344CB8AC3E}">
        <p14:creationId xmlns:p14="http://schemas.microsoft.com/office/powerpoint/2010/main" val="4286227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Interface: Index Page</a:t>
            </a:r>
            <a:endParaRPr lang="en-US" dirty="0"/>
          </a:p>
        </p:txBody>
      </p:sp>
      <p:pic>
        <p:nvPicPr>
          <p:cNvPr id="6" name="Picture 5"/>
          <p:cNvPicPr>
            <a:picLocks noChangeAspect="1"/>
          </p:cNvPicPr>
          <p:nvPr/>
        </p:nvPicPr>
        <p:blipFill>
          <a:blip r:embed="rId2"/>
          <a:stretch>
            <a:fillRect/>
          </a:stretch>
        </p:blipFill>
        <p:spPr>
          <a:xfrm>
            <a:off x="677334" y="1635761"/>
            <a:ext cx="8596668" cy="4835625"/>
          </a:xfrm>
          <a:prstGeom prst="rect">
            <a:avLst/>
          </a:prstGeom>
        </p:spPr>
      </p:pic>
    </p:spTree>
    <p:extLst>
      <p:ext uri="{BB962C8B-B14F-4D97-AF65-F5344CB8AC3E}">
        <p14:creationId xmlns:p14="http://schemas.microsoft.com/office/powerpoint/2010/main" val="3223190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Product View</a:t>
            </a:r>
            <a:endParaRPr lang="en-US" dirty="0"/>
          </a:p>
        </p:txBody>
      </p:sp>
      <p:pic>
        <p:nvPicPr>
          <p:cNvPr id="4" name="Content Placeholder 3"/>
          <p:cNvPicPr>
            <a:picLocks noGrp="1" noChangeAspect="1"/>
          </p:cNvPicPr>
          <p:nvPr>
            <p:ph idx="1"/>
          </p:nvPr>
        </p:nvPicPr>
        <p:blipFill>
          <a:blip r:embed="rId2"/>
          <a:stretch>
            <a:fillRect/>
          </a:stretch>
        </p:blipFill>
        <p:spPr>
          <a:xfrm>
            <a:off x="772502" y="1643018"/>
            <a:ext cx="8501500" cy="4782094"/>
          </a:xfrm>
          <a:prstGeom prst="rect">
            <a:avLst/>
          </a:prstGeom>
        </p:spPr>
      </p:pic>
    </p:spTree>
    <p:extLst>
      <p:ext uri="{BB962C8B-B14F-4D97-AF65-F5344CB8AC3E}">
        <p14:creationId xmlns:p14="http://schemas.microsoft.com/office/powerpoint/2010/main" val="2976909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Register Page</a:t>
            </a:r>
            <a:endParaRPr lang="en-US" dirty="0"/>
          </a:p>
        </p:txBody>
      </p:sp>
      <p:pic>
        <p:nvPicPr>
          <p:cNvPr id="4" name="Content Placeholder 3"/>
          <p:cNvPicPr>
            <a:picLocks noGrp="1" noChangeAspect="1"/>
          </p:cNvPicPr>
          <p:nvPr>
            <p:ph idx="1"/>
          </p:nvPr>
        </p:nvPicPr>
        <p:blipFill>
          <a:blip r:embed="rId2"/>
          <a:stretch>
            <a:fillRect/>
          </a:stretch>
        </p:blipFill>
        <p:spPr>
          <a:xfrm>
            <a:off x="755085" y="1629364"/>
            <a:ext cx="8518917" cy="4791891"/>
          </a:xfrm>
          <a:prstGeom prst="rect">
            <a:avLst/>
          </a:prstGeom>
        </p:spPr>
      </p:pic>
    </p:spTree>
    <p:extLst>
      <p:ext uri="{BB962C8B-B14F-4D97-AF65-F5344CB8AC3E}">
        <p14:creationId xmlns:p14="http://schemas.microsoft.com/office/powerpoint/2010/main" val="15234432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438</TotalTime>
  <Words>451</Words>
  <Application>Microsoft Office PowerPoint</Application>
  <PresentationFormat>Widescreen</PresentationFormat>
  <Paragraphs>52</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Trebuchet MS</vt:lpstr>
      <vt:lpstr>Wingdings 3</vt:lpstr>
      <vt:lpstr>Facet</vt:lpstr>
      <vt:lpstr>Eco-Friendly Stationery Items</vt:lpstr>
      <vt:lpstr>Objective</vt:lpstr>
      <vt:lpstr>Architecture Diagram</vt:lpstr>
      <vt:lpstr>Class Diagram</vt:lpstr>
      <vt:lpstr>Modules</vt:lpstr>
      <vt:lpstr>Modules</vt:lpstr>
      <vt:lpstr>Interface: Index Page</vt:lpstr>
      <vt:lpstr>Product View</vt:lpstr>
      <vt:lpstr>Register Page</vt:lpstr>
      <vt:lpstr>Admin/User Login Page</vt:lpstr>
      <vt:lpstr>Add to Cart</vt:lpstr>
      <vt:lpstr>My Cart</vt:lpstr>
      <vt:lpstr>Order Success</vt:lpstr>
      <vt:lpstr>User Orders</vt:lpstr>
      <vt:lpstr>User Account</vt:lpstr>
      <vt:lpstr>Contact Admin</vt:lpstr>
      <vt:lpstr>Admin/User Reset/Forgot Passwords</vt:lpstr>
      <vt:lpstr>All Orders</vt:lpstr>
      <vt:lpstr>Add Product</vt:lpstr>
      <vt:lpstr>View Products</vt:lpstr>
      <vt:lpstr>View Users</vt:lpstr>
      <vt:lpstr>Admin Account</vt:lpstr>
      <vt:lpstr>Future Scope</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Eco-Friendly Stationery Items</dc:title>
  <dc:creator>Shubham</dc:creator>
  <cp:lastModifiedBy>Shubham</cp:lastModifiedBy>
  <cp:revision>32</cp:revision>
  <dcterms:created xsi:type="dcterms:W3CDTF">2021-09-25T05:09:14Z</dcterms:created>
  <dcterms:modified xsi:type="dcterms:W3CDTF">2021-09-27T05:02:49Z</dcterms:modified>
</cp:coreProperties>
</file>

<file path=docProps/thumbnail.jpeg>
</file>